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8cd66771c90a8c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8cd66771c90a8c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98c8d9558b0c5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98c8d9558b0c5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8cd66771c90a8c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8cd66771c90a8c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61a97266a095cc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61a97266a095cc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98c8d9558b0c5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98c8d9558b0c5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98c8d9558b0c5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98c8d9558b0c5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8cd66771c90a8c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8cd66771c90a8c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8cd66771c90a8c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8cd66771c90a8c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98c8d9558b0c5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98c8d9558b0c5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8cd66771c90a8c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8cd66771c90a8c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8cd66771c90a8c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8cd66771c90a8c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6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75" y="0"/>
            <a:ext cx="83405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/>
          <p:nvPr/>
        </p:nvSpPr>
        <p:spPr>
          <a:xfrm flipH="1" rot="10800000">
            <a:off x="6281425" y="1175125"/>
            <a:ext cx="2613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79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681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22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789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452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279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6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367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